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89" r:id="rId4"/>
    <p:sldMasterId id="2147483702" r:id="rId5"/>
    <p:sldMasterId id="2147483706" r:id="rId6"/>
    <p:sldMasterId id="2147483710" r:id="rId7"/>
    <p:sldMasterId id="2147483714" r:id="rId8"/>
  </p:sldMasterIdLst>
  <p:notesMasterIdLst>
    <p:notesMasterId r:id="rId98"/>
  </p:notesMasterIdLst>
  <p:sldIdLst>
    <p:sldId id="256" r:id="rId9"/>
    <p:sldId id="257" r:id="rId10"/>
    <p:sldId id="258" r:id="rId11"/>
    <p:sldId id="259" r:id="rId12"/>
    <p:sldId id="260" r:id="rId13"/>
    <p:sldId id="387" r:id="rId14"/>
    <p:sldId id="261" r:id="rId15"/>
    <p:sldId id="262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305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06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79" r:id="rId89"/>
    <p:sldId id="380" r:id="rId90"/>
    <p:sldId id="381" r:id="rId91"/>
    <p:sldId id="382" r:id="rId92"/>
    <p:sldId id="383" r:id="rId93"/>
    <p:sldId id="384" r:id="rId94"/>
    <p:sldId id="385" r:id="rId95"/>
    <p:sldId id="386" r:id="rId96"/>
    <p:sldId id="352" r:id="rId9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/>
    <p:restoredTop sz="94718"/>
  </p:normalViewPr>
  <p:slideViewPr>
    <p:cSldViewPr snapToGrid="0" snapToObjects="1">
      <p:cViewPr varScale="1">
        <p:scale>
          <a:sx n="52" d="100"/>
          <a:sy n="52" d="100"/>
        </p:scale>
        <p:origin x="9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microsoft.com/office/2015/10/relationships/revisionInfo" Target="revisionInfo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EFD9C0-4707-419B-B74B-D48DC1F761E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C7F7B-6302-4E5E-839E-3DF3CB84D45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95F2394-8254-4536-A53B-623C251EA79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C7F7B-6302-4E5E-839E-3DF3CB84D45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Bootcamp |</a:t>
            </a:r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LevelMonth, Day, Year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LevelDay 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baymard.com/blog/line-length-readability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developer.mozilla.org/en-US/docs/Web/CSS/Pseudo-classe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7.png"/><Relationship Id="rId4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Going Live</a:t>
            </a:r>
          </a:p>
        </p:txBody>
      </p:sp>
      <p:sp>
        <p:nvSpPr>
          <p:cNvPr id="127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Day 4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1 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Recapping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Pushing and Pulling to GitHub</a:t>
            </a:r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5" name="CustomShape 15"/>
          <p:cNvSpPr/>
          <p:nvPr/>
        </p:nvSpPr>
        <p:spPr>
          <a:xfrm rot="10800000" flipV="1">
            <a:off x="5159880" y="5694480"/>
            <a:ext cx="3653640" cy="3479040"/>
          </a:xfrm>
          <a:prstGeom prst="bentConnector3">
            <a:avLst>
              <a:gd name="adj1" fmla="val -398"/>
            </a:avLst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GitHub Branch</a:t>
            </a:r>
          </a:p>
        </p:txBody>
      </p:sp>
      <p:pic>
        <p:nvPicPr>
          <p:cNvPr id="18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6"/>
          <a:srcRect l="31594" r="27624"/>
          <a:stretch>
            <a:fillRect/>
          </a:stretch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Double Take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 Few Admin Things…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x-none" sz="4100" b="1" i="1" strike="noStrike">
                <a:solidFill>
                  <a:srgbClr val="FFFFFF"/>
                </a:solidFill>
                <a:latin typeface="Arial" panose="02080604020202020204" charset="0"/>
              </a:rPr>
              <a:t>LUNCH (30 mins)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Homework Link: 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Submit whatever you have! Don’t get a 0.</a:t>
            </a:r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&lt;&lt;&lt;&lt;INSERT LINK&gt;&gt;&gt;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&lt;&lt;&lt;INSERT LINK&gt;&gt;&gt;&gt;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2479</Words>
  <Application>Microsoft Office PowerPoint</Application>
  <PresentationFormat>On-screen Show (4:3)</PresentationFormat>
  <Paragraphs>462</Paragraphs>
  <Slides>89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89</vt:i4>
      </vt:variant>
    </vt:vector>
  </HeadingPairs>
  <TitlesOfParts>
    <vt:vector size="104" baseType="lpstr">
      <vt:lpstr>Arial</vt:lpstr>
      <vt:lpstr>Calibri</vt:lpstr>
      <vt:lpstr>Calibri Light</vt:lpstr>
      <vt:lpstr>DejaVu Sans</vt:lpstr>
      <vt:lpstr>Roboto</vt:lpstr>
      <vt:lpstr>StarSymbol</vt:lpstr>
      <vt:lpstr>Times New Roman</vt:lpstr>
      <vt:lpstr>Office Theme</vt:lpstr>
      <vt:lpstr>Office Theme</vt:lpstr>
      <vt:lpstr>Office Theme</vt:lpstr>
      <vt:lpstr>1_Office Theme</vt:lpstr>
      <vt:lpstr>Unbranded</vt:lpstr>
      <vt:lpstr>1_Unbranded</vt:lpstr>
      <vt:lpstr>2_Unbranded</vt:lpstr>
      <vt:lpstr>3_Unbranded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is Due!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1486</cp:revision>
  <cp:lastPrinted>2017-05-13T15:50:04Z</cp:lastPrinted>
  <dcterms:created xsi:type="dcterms:W3CDTF">2017-05-13T15:50:04Z</dcterms:created>
  <dcterms:modified xsi:type="dcterms:W3CDTF">2017-08-28T15:47:21Z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